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60" r:id="rId5"/>
    <p:sldId id="261" r:id="rId6"/>
    <p:sldId id="262" r:id="rId7"/>
    <p:sldId id="263" r:id="rId8"/>
    <p:sldId id="268" r:id="rId9"/>
    <p:sldId id="257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9"/>
  </p:normalViewPr>
  <p:slideViewPr>
    <p:cSldViewPr snapToGrid="0" snapToObjects="1">
      <p:cViewPr>
        <p:scale>
          <a:sx n="80" d="100"/>
          <a:sy n="80" d="100"/>
        </p:scale>
        <p:origin x="126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4/19/19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243BC-BDD0-1541-87D7-18C78F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14" y="947607"/>
            <a:ext cx="4389427" cy="49627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Enron 2.0: Predicting California's Energy Consumption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6EB-E977-EE4D-B64C-E2241556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345" y="947607"/>
            <a:ext cx="4152655" cy="4962785"/>
          </a:xfrm>
          <a:effectLst/>
        </p:spPr>
        <p:txBody>
          <a:bodyPr anchor="ctr">
            <a:normAutofit/>
          </a:bodyPr>
          <a:lstStyle/>
          <a:p>
            <a:r>
              <a:rPr lang="en-US" sz="2800"/>
              <a:t>John Muhs and Corbett Carrel</a:t>
            </a:r>
          </a:p>
        </p:txBody>
      </p:sp>
    </p:spTree>
    <p:extLst>
      <p:ext uri="{BB962C8B-B14F-4D97-AF65-F5344CB8AC3E}">
        <p14:creationId xmlns:p14="http://schemas.microsoft.com/office/powerpoint/2010/main" val="765939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70" y="5241122"/>
            <a:ext cx="6334298" cy="10477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Principal Component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612B86-E91A-1049-BAFC-89E8F9BC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70" y="491721"/>
            <a:ext cx="5555582" cy="415040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88FB11F-F889-6C48-8029-FAFEE38B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50" y="569110"/>
            <a:ext cx="5661353" cy="39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1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Energy Consumption</a:t>
            </a:r>
          </a:p>
        </p:txBody>
      </p:sp>
      <p:pic>
        <p:nvPicPr>
          <p:cNvPr id="5" name="Content Placeholder 4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2459578D-C821-B74D-AA96-24B0B1AFA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386180"/>
            <a:ext cx="10553700" cy="19243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F319C-8093-D549-9673-A3B5144C27FB}"/>
              </a:ext>
            </a:extLst>
          </p:cNvPr>
          <p:cNvSpPr txBox="1"/>
          <p:nvPr/>
        </p:nvSpPr>
        <p:spPr>
          <a:xfrm>
            <a:off x="810000" y="4471820"/>
            <a:ext cx="1046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Indicators?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Weather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Economic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Population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Other Factors</a:t>
            </a:r>
          </a:p>
        </p:txBody>
      </p:sp>
    </p:spTree>
    <p:extLst>
      <p:ext uri="{BB962C8B-B14F-4D97-AF65-F5344CB8AC3E}">
        <p14:creationId xmlns:p14="http://schemas.microsoft.com/office/powerpoint/2010/main" val="343673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A1CE-CFD1-CF47-A2FF-C44AA0F5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Sources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EEC09A-BF3E-435E-9684-6F2BD769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8" y="2005263"/>
            <a:ext cx="3998775" cy="4405549"/>
          </a:xfrm>
        </p:spPr>
        <p:txBody>
          <a:bodyPr>
            <a:normAutofit/>
          </a:bodyPr>
          <a:lstStyle/>
          <a:p>
            <a:r>
              <a:rPr lang="en-US" sz="1600" dirty="0" err="1"/>
              <a:t>isWeekend</a:t>
            </a:r>
            <a:r>
              <a:rPr lang="en-US" sz="1600" dirty="0"/>
              <a:t> </a:t>
            </a:r>
          </a:p>
          <a:p>
            <a:r>
              <a:rPr lang="en-US" sz="1600" dirty="0"/>
              <a:t>Month Integer</a:t>
            </a:r>
          </a:p>
          <a:p>
            <a:r>
              <a:rPr lang="en-US" sz="1600" dirty="0"/>
              <a:t>Day of Year</a:t>
            </a:r>
          </a:p>
          <a:p>
            <a:r>
              <a:rPr lang="en-US" sz="1600" dirty="0"/>
              <a:t>California Power Customer Count</a:t>
            </a:r>
          </a:p>
          <a:p>
            <a:r>
              <a:rPr lang="en-US" sz="1600" dirty="0"/>
              <a:t>Gross Domestic Product</a:t>
            </a:r>
          </a:p>
          <a:p>
            <a:r>
              <a:rPr lang="en-US" sz="1600" dirty="0"/>
              <a:t>California Population</a:t>
            </a:r>
          </a:p>
          <a:p>
            <a:r>
              <a:rPr lang="en-US" sz="1600" dirty="0"/>
              <a:t>Temperature Values</a:t>
            </a:r>
          </a:p>
          <a:p>
            <a:r>
              <a:rPr lang="en-US" sz="1600" dirty="0"/>
              <a:t>Dew Point</a:t>
            </a:r>
          </a:p>
          <a:p>
            <a:r>
              <a:rPr lang="en-US" sz="1600" dirty="0"/>
              <a:t>Precipitation</a:t>
            </a:r>
          </a:p>
          <a:p>
            <a:r>
              <a:rPr lang="en-US" sz="1600" dirty="0"/>
              <a:t>Other Weather Parameters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C2C7E4E-41D3-8F4F-B103-3552BEAD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87" y="2447110"/>
            <a:ext cx="7006135" cy="35380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5410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CASIO Test Split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E24877-9FC1-A349-B2D6-6698140BE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25" y="2503445"/>
            <a:ext cx="11015950" cy="3907367"/>
          </a:xfrm>
        </p:spPr>
      </p:pic>
    </p:spTree>
    <p:extLst>
      <p:ext uri="{BB962C8B-B14F-4D97-AF65-F5344CB8AC3E}">
        <p14:creationId xmlns:p14="http://schemas.microsoft.com/office/powerpoint/2010/main" val="366403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E76C-F446-D04F-BD4A-8D6EC131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Predictions from Linear Regression </a:t>
            </a:r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8C204E21-231B-3848-BA38-CDACCFB7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66" y="2093221"/>
            <a:ext cx="8248034" cy="45157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786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35D0-ADEA-6748-98DF-7D9B5693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Predictions from Multi-layer Perceptron Regression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8354FBB-B12F-C647-9469-54BCC03E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79" y="2148223"/>
            <a:ext cx="8133347" cy="44936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C0827CA-98F8-C048-B321-D4540CE0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6" y="2940377"/>
            <a:ext cx="2879162" cy="29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8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8A218-33FC-9747-A3C4-73D3DF13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Error Comparison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70D121FE-C018-4842-B062-9934D353E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114" y="391164"/>
            <a:ext cx="9671772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8200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B0901-97F8-8B4A-A233-00F657A0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Thank you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497EC-6E5E-C747-ACEC-D9D4E31C1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7334" y="1147073"/>
            <a:ext cx="7131021" cy="456385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706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CC9E8-0FC7-E047-99BA-65376EE1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Dimension Reduction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446FC-FE2C-FC4F-9689-AB0BBCBB5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6073" y="1110219"/>
            <a:ext cx="7495927" cy="575312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4E40DB-12A8-9542-82B0-1E7770D8D3B3}"/>
              </a:ext>
            </a:extLst>
          </p:cNvPr>
          <p:cNvSpPr/>
          <p:nvPr/>
        </p:nvSpPr>
        <p:spPr>
          <a:xfrm>
            <a:off x="7731888" y="3808515"/>
            <a:ext cx="659757" cy="5671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7950A-1F82-8E46-97FA-239C1D0EEC3A}"/>
              </a:ext>
            </a:extLst>
          </p:cNvPr>
          <p:cNvSpPr/>
          <p:nvPr/>
        </p:nvSpPr>
        <p:spPr>
          <a:xfrm>
            <a:off x="9486187" y="3805623"/>
            <a:ext cx="659757" cy="5671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9918F4-66BB-0441-A51C-022380CF2F5E}"/>
              </a:ext>
            </a:extLst>
          </p:cNvPr>
          <p:cNvSpPr/>
          <p:nvPr/>
        </p:nvSpPr>
        <p:spPr>
          <a:xfrm>
            <a:off x="9486186" y="2148273"/>
            <a:ext cx="659757" cy="5671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CA782E-A68A-AF48-A339-76B83ACF33A6}"/>
              </a:ext>
            </a:extLst>
          </p:cNvPr>
          <p:cNvSpPr/>
          <p:nvPr/>
        </p:nvSpPr>
        <p:spPr>
          <a:xfrm>
            <a:off x="7731888" y="2187362"/>
            <a:ext cx="659757" cy="5671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39FB29-D27D-F247-B72E-58A10E3A140A}"/>
              </a:ext>
            </a:extLst>
          </p:cNvPr>
          <p:cNvSpPr/>
          <p:nvPr/>
        </p:nvSpPr>
        <p:spPr>
          <a:xfrm>
            <a:off x="10205011" y="1800225"/>
            <a:ext cx="659757" cy="3045092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17415-9520-FA4B-B586-BFEF8CAA9C70}"/>
              </a:ext>
            </a:extLst>
          </p:cNvPr>
          <p:cNvSpPr txBox="1"/>
          <p:nvPr/>
        </p:nvSpPr>
        <p:spPr>
          <a:xfrm>
            <a:off x="419311" y="327446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Redundant Variables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87828-EBF0-D141-ABF7-F0AB925B60EB}"/>
              </a:ext>
            </a:extLst>
          </p:cNvPr>
          <p:cNvSpPr txBox="1"/>
          <p:nvPr/>
        </p:nvSpPr>
        <p:spPr>
          <a:xfrm>
            <a:off x="451514" y="3736127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 Correlation 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5A864-995C-3B40-BAFF-3E8A11B15415}"/>
              </a:ext>
            </a:extLst>
          </p:cNvPr>
          <p:cNvSpPr txBox="1"/>
          <p:nvPr/>
        </p:nvSpPr>
        <p:spPr>
          <a:xfrm>
            <a:off x="451514" y="4188117"/>
            <a:ext cx="344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Significance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9A11D5-9B8A-0F43-9E93-5E661E9353CE}"/>
              </a:ext>
            </a:extLst>
          </p:cNvPr>
          <p:cNvSpPr txBox="1"/>
          <p:nvPr/>
        </p:nvSpPr>
        <p:spPr>
          <a:xfrm>
            <a:off x="437593" y="4640107"/>
            <a:ext cx="344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Reduced dimensions from 30 variables to 8 variables</a:t>
            </a:r>
          </a:p>
        </p:txBody>
      </p:sp>
    </p:spTree>
    <p:extLst>
      <p:ext uri="{BB962C8B-B14F-4D97-AF65-F5344CB8AC3E}">
        <p14:creationId xmlns:p14="http://schemas.microsoft.com/office/powerpoint/2010/main" val="3353468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  <p:bldP spid="16" grpId="0" animBg="1"/>
      <p:bldP spid="8" grpId="0"/>
      <p:bldP spid="17" grpId="0"/>
      <p:bldP spid="18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84</Words>
  <Application>Microsoft Macintosh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2</vt:lpstr>
      <vt:lpstr>Quotable</vt:lpstr>
      <vt:lpstr>Enron 2.0: Predicting California's Energy Consumption</vt:lpstr>
      <vt:lpstr>California Energy Consumption</vt:lpstr>
      <vt:lpstr>Data Sources </vt:lpstr>
      <vt:lpstr>CASIO Test Split</vt:lpstr>
      <vt:lpstr>Predictions from Linear Regression </vt:lpstr>
      <vt:lpstr>Predictions from Multi-layer Perceptron Regression </vt:lpstr>
      <vt:lpstr>Error Comparison</vt:lpstr>
      <vt:lpstr>Thank you </vt:lpstr>
      <vt:lpstr>Dimension Reduction</vt:lpstr>
      <vt:lpstr>Principal Component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Enron 2.0: Predicting California's Energy Consumption</dc:title>
  <dc:creator>Corbett Carrel</dc:creator>
  <cp:lastModifiedBy>Corbett Carrel</cp:lastModifiedBy>
  <cp:revision>4</cp:revision>
  <dcterms:created xsi:type="dcterms:W3CDTF">2019-04-19T23:24:22Z</dcterms:created>
  <dcterms:modified xsi:type="dcterms:W3CDTF">2019-04-20T00:31:37Z</dcterms:modified>
</cp:coreProperties>
</file>